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439775" cy="7559675"/>
  <p:notesSz cx="7559675" cy="10691813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98" autoAdjust="0"/>
  </p:normalViewPr>
  <p:slideViewPr>
    <p:cSldViewPr snapToGrid="0">
      <p:cViewPr varScale="1">
        <p:scale>
          <a:sx n="95" d="100"/>
          <a:sy n="95" d="100"/>
        </p:scale>
        <p:origin x="70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E471AC6-BB67-4800-9BC3-601564D6A19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rtlCol="0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E51C223-341F-4B82-95C8-2C4F0F16B95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rtlCol="0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AFE08F5-0669-42EC-A280-4D8D68F7686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rtlCol="0" anchor="b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FE19EF-A4EC-4A7B-8918-10997D35BD4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rtlCol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D2D095-B519-4E1A-BB10-06E8A8ED1D7C}" type="slidenum">
              <a:t>‹#›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23237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DB6B94F-F9AF-434B-ACD4-42C359BD4E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898" y="812801"/>
            <a:ext cx="7126284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D32D325D-E8A6-426B-B38A-C0E95593F56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 anchorCtr="0" compatLnSpc="1">
            <a:noAutofit/>
          </a:bodyPr>
          <a:lstStyle/>
          <a:p>
            <a:pPr lvl="0" rtl="0"/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4DAED4EF-378B-4B48-BFA7-AA496A6DFBF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 rt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36D2C0-616F-4120-83E9-3ABAE174084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 rt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F21DFB-3A04-4205-919A-46109099EEF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b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 rt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49858DB-17F7-451A-BB1D-2F2D4F2685E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b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 rtl="0"/>
            <a:fld id="{BABCB731-4E69-4864-8065-FB240291618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75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B194C152-F9C4-404D-9481-3B218F9B646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rtlCol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25B9FD-9D21-4995-A243-A67900476974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6D94C608-7A3D-4154-8290-A7D47C6F3C1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rtlCol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BDC48C-3913-43D3-9739-499DB6EB9254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3C701C53-99FF-4B92-B6CD-39874F43B33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rtlCol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03D44F4-B79C-4D88-B3F2-C01508A93050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2C0BB255-520C-430C-B61E-E9C45A51E7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6369B1B4-C52A-4191-A596-794FCDF3EEE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CADF43D-3343-4C4F-9E42-BE8B87EBA1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rtlCol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EAFC76-DB73-4F2E-9266-8E0F204B60DC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D11A998-0C7B-42B8-B039-A1BD6208C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2D70900F-C3C3-4FC7-B38C-198F1E493B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9DFBBE78-57A2-4FD8-A0CA-59FB46DC041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rtlCol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038788-22CB-4108-A885-93AEDF5B2AEB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A5061A43-3738-441E-AE50-5366AC35531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rtlCol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6202A6-6CEA-4709-8C92-98A0FBF84CDF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282AD427-B3CE-4EA2-965F-FB3BA46FD1B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rtlCol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03247C-D0B6-4FC2-BCEA-7CAEFF6312B9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6E550B9-8298-4226-A85D-A5C081D7EE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D5C358B6-E232-4163-A8B2-3ED0F137917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83382243-18E0-47E4-BB4A-13B056D67FD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rtlCol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4B0B3F-2353-4C59-8B08-B5E475FBC0F8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9B19E55A-C626-4871-89D0-36134A01487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rtlCol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50CE74-BCA7-4DEE-B963-496136DF4BA5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9EC4B3ED-0F41-4F10-8FC7-6E181187ED5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rtlCol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1D4FEE-6285-44FB-A45B-D93653AFD932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710E8B7-1CC1-4B5E-B242-31FA7E8BDE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920266E2-4257-4D0D-9FEF-531C2607BAD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5D59AB61-824A-4A59-9538-051A704BEED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rtlCol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98B8915-7B54-4C5C-AD50-33E636B10552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9251593-3770-42F9-BCFE-74CC81F23E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5A6C765C-029E-4A28-BDEA-C2C0BDD1B0D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EF1E5413-2580-4F0F-836E-B34FAE3E2EC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rtlCol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4858B18-55F5-4566-9DA6-277926A34FB7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099B357-5D8D-49E8-9AC9-1BE1A585D4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C35F7921-1690-4227-9A88-CFD3362F30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27442E6-1749-43D7-ADC6-5F7DEC1BA33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rtlCol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156561-F270-4F7C-9018-774FBE4396B9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1C449ED-0905-4CC4-A438-0F5E49092E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86DDED0D-E6F0-4CBA-BA7D-834F3F3B23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91676DDF-7063-46FF-B516-41564191AE7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rtlCol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1312A9-DD9A-4499-B800-49B10B1707A3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775EB6B4-3B78-41A1-9D83-AF0960862F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5FF4391B-CB14-4600-8DCC-8F756A2982E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F425993-2296-458B-B64F-44E006C110F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rtlCol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54B851-45D3-4E87-A569-A746C0E7B8FD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09A07BD2-FA33-45C5-A546-BBB7EC99E5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7CE9A312-DBA0-4036-A67F-5E5B20796C3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8704047-9046-446B-868C-79B91592D52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rtlCol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BE757E-84B1-4099-BDE8-1AAC6ECD9C81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0BE710B-6F71-4D4F-9989-5141BAD3EA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CC39C278-5C6A-4930-905E-832A6E30077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2E832-78A5-4A52-AA72-BFFE7FB531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79972" y="1237201"/>
            <a:ext cx="10079833" cy="2631890"/>
          </a:xfrm>
        </p:spPr>
        <p:txBody>
          <a:bodyPr rtlCol="0" anchor="b" anchorCtr="1"/>
          <a:lstStyle>
            <a:lvl1pPr algn="ctr">
              <a:defRPr sz="6614"/>
            </a:lvl1pPr>
          </a:lstStyle>
          <a:p>
            <a:pPr lvl="0" rtl="0"/>
            <a:r>
              <a:rPr lang="lv-lv"/>
              <a:t>Mintacím szerkesztése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44A2E-FEFA-4184-AAF5-A8BA7D5802A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79972" y="3970580"/>
            <a:ext cx="10079833" cy="1825169"/>
          </a:xfrm>
        </p:spPr>
        <p:txBody>
          <a:bodyPr rtlCol="0" anchorCtr="1"/>
          <a:lstStyle>
            <a:lvl1pPr marL="0" indent="0" algn="ctr">
              <a:buNone/>
              <a:defRPr sz="2646"/>
            </a:lvl1pPr>
          </a:lstStyle>
          <a:p>
            <a:pPr lvl="0" rtl="0"/>
            <a:r>
              <a:rPr lang="lv-lv"/>
              <a:t>Kattintson ide az alcím mintájának szerkesztéséhez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54C93-0AFB-4A88-AA14-29AAC2F81F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52AA-B737-4C87-B71E-1C25FC06CA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281AA-D156-406A-A0AE-6A0A55A778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fld id="{4476CCAC-2D9B-421D-9E3F-86804ECE189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86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F55E3-FA0F-427E-A6B2-73BEEFA65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lv-lv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2A3A4-6C2B-4D95-A133-8BC241FB7BF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rtl="0"/>
            <a:r>
              <a:rPr lang="lv-lv"/>
              <a:t>Mintaszöveg szerkesztése</a:t>
            </a:r>
          </a:p>
          <a:p>
            <a:pPr lvl="1" rtl="0"/>
            <a:r>
              <a:rPr lang="lv-lv"/>
              <a:t>Második szint</a:t>
            </a:r>
          </a:p>
          <a:p>
            <a:pPr lvl="2" rtl="0"/>
            <a:r>
              <a:rPr lang="lv-lv"/>
              <a:t>Harmadik szint</a:t>
            </a:r>
          </a:p>
          <a:p>
            <a:pPr lvl="3" rtl="0"/>
            <a:r>
              <a:rPr lang="lv-lv"/>
              <a:t>Negyedik szint</a:t>
            </a:r>
          </a:p>
          <a:p>
            <a:pPr lvl="4" rtl="0"/>
            <a:r>
              <a:rPr lang="lv-lv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15DF8-5EFC-4CCE-BB81-985E2BE6C2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DC42-EF68-4523-A734-E8C80F64E8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12685-7FF5-4896-A9DC-934FE1500F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fld id="{2E8D0CE6-86AE-465B-9267-C55600B68F3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25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1A1EA2-2A1E-4F93-A803-A319F4E1FCE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617842" y="402482"/>
            <a:ext cx="2897953" cy="6406478"/>
          </a:xfrm>
        </p:spPr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lv-lv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B02A8-EEA8-4D09-ACC0-C2D0B937D8C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23982" y="402482"/>
            <a:ext cx="8525856" cy="6406478"/>
          </a:xfrm>
        </p:spPr>
        <p:txBody>
          <a:bodyPr vert="eaVert"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rtl="0"/>
            <a:r>
              <a:rPr lang="lv-lv"/>
              <a:t>Mintaszöveg szerkesztése</a:t>
            </a:r>
          </a:p>
          <a:p>
            <a:pPr lvl="1" rtl="0"/>
            <a:r>
              <a:rPr lang="lv-lv"/>
              <a:t>Második szint</a:t>
            </a:r>
          </a:p>
          <a:p>
            <a:pPr lvl="2" rtl="0"/>
            <a:r>
              <a:rPr lang="lv-lv"/>
              <a:t>Harmadik szint</a:t>
            </a:r>
          </a:p>
          <a:p>
            <a:pPr lvl="3" rtl="0"/>
            <a:r>
              <a:rPr lang="lv-lv"/>
              <a:t>Negyedik szint</a:t>
            </a:r>
          </a:p>
          <a:p>
            <a:pPr lvl="4" rtl="0"/>
            <a:r>
              <a:rPr lang="lv-lv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E878-0421-4EFD-B04E-7FE0D0DAFC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FE4EA-AEA1-45B2-AD0B-C7B2BBCBE6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91C07-A422-44CF-B1C9-5D555E2DD5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fld id="{05A29C6B-F27A-400C-A962-DC98BBA012AD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95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EEC3F1C-EA72-4AEA-84FE-A25ECB8844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161DAB0-CD45-4CEF-9963-36134BFC27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3616898-D645-4C9E-92F7-555190456B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0823021-24C4-4F3C-9002-E6C2410D509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FA8F99DE-0DCC-4BA6-910C-4C1269EAEBB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 rtlCol="0"/>
          <a:lstStyle>
            <a:lvl1pPr>
              <a:defRPr lang="it-IT"/>
            </a:lvl1pPr>
          </a:lstStyle>
          <a:p>
            <a:pPr lvl="0" rt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22A2DAC-33D1-45F7-AA64-694E0AF15D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 rtlCol="0"/>
          <a:lstStyle>
            <a:lvl1pPr>
              <a:spcBef>
                <a:spcPts val="1065"/>
              </a:spcBef>
              <a:buNone/>
              <a:defRPr lang="it-IT"/>
            </a:lvl1pPr>
          </a:lstStyle>
          <a:p>
            <a:pPr lvl="0"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89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DD71-1B67-44A1-A220-16C8BE0F8B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lv-lv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8D3FB-19F7-454D-9854-B8D5FB34E45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rtl="0"/>
            <a:r>
              <a:rPr lang="lv-lv"/>
              <a:t>Mintaszöveg szerkesztése</a:t>
            </a:r>
          </a:p>
          <a:p>
            <a:pPr lvl="1" rtl="0"/>
            <a:r>
              <a:rPr lang="lv-lv"/>
              <a:t>Második szint</a:t>
            </a:r>
          </a:p>
          <a:p>
            <a:pPr lvl="2" rtl="0"/>
            <a:r>
              <a:rPr lang="lv-lv"/>
              <a:t>Harmadik szint</a:t>
            </a:r>
          </a:p>
          <a:p>
            <a:pPr lvl="3" rtl="0"/>
            <a:r>
              <a:rPr lang="lv-lv"/>
              <a:t>Negyedik szint</a:t>
            </a:r>
          </a:p>
          <a:p>
            <a:pPr lvl="4" rtl="0"/>
            <a:r>
              <a:rPr lang="lv-lv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CDE34-B08A-4D2B-99B4-ED1E46AAC9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46FED-8459-4767-A92C-EA4F69EE56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B2C03-9BEE-48BA-9C43-4F22A1E006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fld id="{D0528EFB-B26F-4566-A4B9-591D3BA2406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76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8024E-EE93-48F6-873B-D7F3DC9D37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87" y="1884669"/>
            <a:ext cx="11591803" cy="3144612"/>
          </a:xfrm>
        </p:spPr>
        <p:txBody>
          <a:bodyPr rtlCol="0" anchor="b"/>
          <a:lstStyle>
            <a:lvl1pPr>
              <a:defRPr sz="6614"/>
            </a:lvl1pPr>
          </a:lstStyle>
          <a:p>
            <a:pPr lvl="0" rtl="0"/>
            <a:r>
              <a:rPr lang="lv-lv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F848D-50C6-4016-BDA7-9B608FF404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6987" y="5059036"/>
            <a:ext cx="11591803" cy="1653674"/>
          </a:xfrm>
        </p:spPr>
        <p:txBody>
          <a:bodyPr rtlCol="0"/>
          <a:lstStyle>
            <a:lvl1pPr marL="0" indent="0">
              <a:buNone/>
              <a:defRPr sz="2646">
                <a:solidFill>
                  <a:srgbClr val="898989"/>
                </a:solidFill>
              </a:defRPr>
            </a:lvl1pPr>
          </a:lstStyle>
          <a:p>
            <a:pPr lvl="0" rtl="0"/>
            <a:r>
              <a:rPr lang="lv-lv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7A31D-2F64-45F1-B317-48DB71E034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E4815-5E5E-48AD-931A-70A79C5C16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93E6E-19B8-48DF-BE6E-C8E521F4D4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fld id="{CFB56B05-363E-47D2-B505-01DA4C9124B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54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F5D1-10F1-47A9-A368-E74D2A18CEA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lv-lv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37A76-0A11-4E53-855E-CEA905680D5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3982" y="2012411"/>
            <a:ext cx="5711900" cy="4796540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rtl="0"/>
            <a:r>
              <a:rPr lang="lv-lv"/>
              <a:t>Mintaszöveg szerkesztése</a:t>
            </a:r>
          </a:p>
          <a:p>
            <a:pPr lvl="1" rtl="0"/>
            <a:r>
              <a:rPr lang="lv-lv"/>
              <a:t>Második szint</a:t>
            </a:r>
          </a:p>
          <a:p>
            <a:pPr lvl="2" rtl="0"/>
            <a:r>
              <a:rPr lang="lv-lv"/>
              <a:t>Harmadik szint</a:t>
            </a:r>
          </a:p>
          <a:p>
            <a:pPr lvl="3" rtl="0"/>
            <a:r>
              <a:rPr lang="lv-lv"/>
              <a:t>Negyedik szint</a:t>
            </a:r>
          </a:p>
          <a:p>
            <a:pPr lvl="4" rtl="0"/>
            <a:r>
              <a:rPr lang="lv-lv"/>
              <a:t>Ötödik szint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23F5D-097B-426C-B19F-B4CECDBA507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03885" y="2012411"/>
            <a:ext cx="5711900" cy="4796540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rtl="0"/>
            <a:r>
              <a:rPr lang="lv-lv"/>
              <a:t>Mintaszöveg szerkesztése</a:t>
            </a:r>
          </a:p>
          <a:p>
            <a:pPr lvl="1" rtl="0"/>
            <a:r>
              <a:rPr lang="lv-lv"/>
              <a:t>Második szint</a:t>
            </a:r>
          </a:p>
          <a:p>
            <a:pPr lvl="2" rtl="0"/>
            <a:r>
              <a:rPr lang="lv-lv"/>
              <a:t>Harmadik szint</a:t>
            </a:r>
          </a:p>
          <a:p>
            <a:pPr lvl="3" rtl="0"/>
            <a:r>
              <a:rPr lang="lv-lv"/>
              <a:t>Negyedik szint</a:t>
            </a:r>
          </a:p>
          <a:p>
            <a:pPr lvl="4" rtl="0"/>
            <a:r>
              <a:rPr lang="lv-lv"/>
              <a:t>Ötödik szint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12634-4488-43AB-B4BB-50664372E4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D9DB9-5E01-4795-A0A2-14E137845A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D8D17-2ADC-4E7C-AA55-837BE0CD9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fld id="{BD72A3C9-36A6-4646-8B43-435E47B24F2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66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F0F7F-E227-4942-B23D-C018D9A001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402482"/>
            <a:ext cx="11591803" cy="1461183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lv-lv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1E77-3D30-4600-ADDA-7F7A7A7279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5738" y="1853168"/>
            <a:ext cx="5685656" cy="908209"/>
          </a:xfrm>
        </p:spPr>
        <p:txBody>
          <a:bodyPr rtlCol="0" anchor="b"/>
          <a:lstStyle>
            <a:lvl1pPr marL="0" indent="0">
              <a:buNone/>
              <a:defRPr sz="2646" b="1"/>
            </a:lvl1pPr>
          </a:lstStyle>
          <a:p>
            <a:pPr lvl="0" rtl="0"/>
            <a:r>
              <a:rPr lang="lv-lv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914-0E7B-4F59-BA16-7653E757741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925738" y="2761378"/>
            <a:ext cx="5685656" cy="4061572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rtl="0"/>
            <a:r>
              <a:rPr lang="lv-lv"/>
              <a:t>Mintaszöveg szerkesztése</a:t>
            </a:r>
          </a:p>
          <a:p>
            <a:pPr lvl="1" rtl="0"/>
            <a:r>
              <a:rPr lang="lv-lv"/>
              <a:t>Második szint</a:t>
            </a:r>
          </a:p>
          <a:p>
            <a:pPr lvl="2" rtl="0"/>
            <a:r>
              <a:rPr lang="lv-lv"/>
              <a:t>Harmadik szint</a:t>
            </a:r>
          </a:p>
          <a:p>
            <a:pPr lvl="3" rtl="0"/>
            <a:r>
              <a:rPr lang="lv-lv"/>
              <a:t>Negyedik szint</a:t>
            </a:r>
          </a:p>
          <a:p>
            <a:pPr lvl="4" rtl="0"/>
            <a:r>
              <a:rPr lang="lv-lv"/>
              <a:t>Ötödik szint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420C1-BB6D-425F-8064-B8A4402EA11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03885" y="1853168"/>
            <a:ext cx="5713655" cy="908209"/>
          </a:xfrm>
        </p:spPr>
        <p:txBody>
          <a:bodyPr rtlCol="0" anchor="b"/>
          <a:lstStyle>
            <a:lvl1pPr marL="0" indent="0">
              <a:buNone/>
              <a:defRPr sz="2646" b="1"/>
            </a:lvl1pPr>
          </a:lstStyle>
          <a:p>
            <a:pPr lvl="0" rtl="0"/>
            <a:r>
              <a:rPr lang="lv-lv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5820B-D789-4E8D-BE78-61066CD095E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803885" y="2761378"/>
            <a:ext cx="5713655" cy="4061572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rtl="0"/>
            <a:r>
              <a:rPr lang="lv-lv"/>
              <a:t>Mintaszöveg szerkesztése</a:t>
            </a:r>
          </a:p>
          <a:p>
            <a:pPr lvl="1" rtl="0"/>
            <a:r>
              <a:rPr lang="lv-lv"/>
              <a:t>Második szint</a:t>
            </a:r>
          </a:p>
          <a:p>
            <a:pPr lvl="2" rtl="0"/>
            <a:r>
              <a:rPr lang="lv-lv"/>
              <a:t>Harmadik szint</a:t>
            </a:r>
          </a:p>
          <a:p>
            <a:pPr lvl="3" rtl="0"/>
            <a:r>
              <a:rPr lang="lv-lv"/>
              <a:t>Negyedik szint</a:t>
            </a:r>
          </a:p>
          <a:p>
            <a:pPr lvl="4" rtl="0"/>
            <a:r>
              <a:rPr lang="lv-lv"/>
              <a:t>Ötödik szint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7B605-2C21-4E37-9AD9-21247C32971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AEC2D-E4DD-4340-B004-0D57BF4F1C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B7F185-1B19-44B8-A50F-5388A032E7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fld id="{E1A1AD43-63F4-4457-921E-E61FF4DE4F6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6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2061-540B-4ADD-8EBD-807407E994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lv-lv"/>
              <a:t>Mintacím szerkesztése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CD1A2-88D6-4E2B-9E1D-9A1FE39F6A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CF438-82BB-4182-B5C9-818343C2CA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BFC10-82EE-4A4A-AB53-71C836CF69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fld id="{5873DD11-25CD-4147-B9BB-40D0E25C14EB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16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10A9E-5B69-4B8C-A305-5CA9BB97BB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D3D75-191C-481E-BE72-5E8ACF7749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9F5FF-CAB5-451E-8AFA-39F95096B3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fld id="{DF4954A6-B811-4B0E-A5B7-52EE6E0A5571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68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59EF7-18F8-4EE2-ADAC-1D1BAE9688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rtlCol="0" anchor="b"/>
          <a:lstStyle>
            <a:lvl1pPr>
              <a:defRPr sz="3527"/>
            </a:lvl1pPr>
          </a:lstStyle>
          <a:p>
            <a:pPr lvl="0" rtl="0"/>
            <a:r>
              <a:rPr lang="lv-lv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BFE0-F3A5-4603-AA61-8F6A7E9242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3655" y="1088456"/>
            <a:ext cx="6803885" cy="5372264"/>
          </a:xfrm>
        </p:spPr>
        <p:txBody>
          <a:bodyPr rtlCol="0"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</a:lstStyle>
          <a:p>
            <a:pPr lvl="0" rtl="0"/>
            <a:r>
              <a:rPr lang="lv-lv"/>
              <a:t>Mintaszöveg szerkesztése</a:t>
            </a:r>
          </a:p>
          <a:p>
            <a:pPr lvl="1" rtl="0"/>
            <a:r>
              <a:rPr lang="lv-lv"/>
              <a:t>Második szint</a:t>
            </a:r>
          </a:p>
          <a:p>
            <a:pPr lvl="2" rtl="0"/>
            <a:r>
              <a:rPr lang="lv-lv"/>
              <a:t>Harmadik szint</a:t>
            </a:r>
          </a:p>
          <a:p>
            <a:pPr lvl="3" rtl="0"/>
            <a:r>
              <a:rPr lang="lv-lv"/>
              <a:t>Negyedik szint</a:t>
            </a:r>
          </a:p>
          <a:p>
            <a:pPr lvl="4" rtl="0"/>
            <a:r>
              <a:rPr lang="lv-lv"/>
              <a:t>Ötödik szint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C1409-BC38-4BAD-A2E9-8814EF5B55D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 rtlCol="0"/>
          <a:lstStyle>
            <a:lvl1pPr marL="0" indent="0">
              <a:buNone/>
              <a:defRPr sz="1764"/>
            </a:lvl1pPr>
          </a:lstStyle>
          <a:p>
            <a:pPr lvl="0" rtl="0"/>
            <a:r>
              <a:rPr lang="lv-lv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1022B-AF88-4CBD-BD32-4298A40936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4302A-78A0-4DDC-B633-93C7676796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01383-09E8-4ED9-A593-7FD4385889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fld id="{90149F62-BCE7-4057-9C2D-969ABA645FF2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3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12519-561E-49AF-AFF8-5C1F935C97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rtlCol="0" anchor="b"/>
          <a:lstStyle>
            <a:lvl1pPr>
              <a:defRPr sz="3527"/>
            </a:lvl1pPr>
          </a:lstStyle>
          <a:p>
            <a:pPr lvl="0" rtl="0"/>
            <a:r>
              <a:rPr lang="lv-lv"/>
              <a:t>Mintacím szerkesztése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C995F-CACB-4F2D-83E4-66533468CA8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713655" y="1088456"/>
            <a:ext cx="6803885" cy="5372264"/>
          </a:xfrm>
        </p:spPr>
        <p:txBody>
          <a:bodyPr rtlCol="0"/>
          <a:lstStyle>
            <a:lvl1pPr marL="0" indent="0">
              <a:buNone/>
              <a:defRPr sz="3527"/>
            </a:lvl1pPr>
          </a:lstStyle>
          <a:p>
            <a:pPr lvl="0" rtl="0"/>
            <a:r>
              <a:rPr lang="lv-lv"/>
              <a:t>Kép beszúrásához kattintson az ikonra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96A1C-8AD9-4CFC-9ACC-A207A6255E8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 rtlCol="0"/>
          <a:lstStyle>
            <a:lvl1pPr marL="0" indent="0">
              <a:buNone/>
              <a:defRPr sz="1764"/>
            </a:lvl1pPr>
          </a:lstStyle>
          <a:p>
            <a:pPr lvl="0" rtl="0"/>
            <a:r>
              <a:rPr lang="lv-lv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BF4FB-77F3-4A4D-9760-BB71AEE53A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4EE28-3843-4719-AFC7-FDEEC721A0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19364-8CC0-470C-88E2-BFC763C0C8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fld id="{8DB7DF6B-593C-40D6-A72D-4F994C00A2B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E428DD-CF86-418B-AA35-D2B0CA6EB8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 anchor="ctr" anchorCtr="0" compatLnSpc="1">
            <a:normAutofit/>
          </a:bodyPr>
          <a:lstStyle/>
          <a:p>
            <a:pPr lvl="0" rtl="0"/>
            <a:r>
              <a:rPr lang="lv-lv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33F46-8742-44B1-8B07-FD0CD1544A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 anchor="t" anchorCtr="0" compatLnSpc="1">
            <a:normAutofit/>
          </a:bodyPr>
          <a:lstStyle/>
          <a:p>
            <a:pPr lvl="0" rtl="0"/>
            <a:r>
              <a:rPr lang="lv-lv"/>
              <a:t>Mintaszöveg szerkesztése</a:t>
            </a:r>
          </a:p>
          <a:p>
            <a:pPr lvl="1" rtl="0"/>
            <a:r>
              <a:rPr lang="lv-lv"/>
              <a:t>Második szint</a:t>
            </a:r>
          </a:p>
          <a:p>
            <a:pPr lvl="2" rtl="0"/>
            <a:r>
              <a:rPr lang="lv-lv"/>
              <a:t>Harmadik szint</a:t>
            </a:r>
          </a:p>
          <a:p>
            <a:pPr lvl="3" rtl="0"/>
            <a:r>
              <a:rPr lang="lv-lv"/>
              <a:t>Negyedik szint</a:t>
            </a:r>
          </a:p>
          <a:p>
            <a:pPr lvl="4" rtl="0"/>
            <a:r>
              <a:rPr lang="lv-lv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232FE-5EA3-4E0D-B2C5-29DA8BB1FDC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 rt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4352-F081-45FF-BD61-5C9C78ACEAF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 rt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76863-6E49-4552-98EB-87BC20C1F54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pPr rtl="0"/>
            <a:fld id="{F7A0D1BD-D3AA-444D-B6DE-3135F585EBA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C13071E0-3062-4576-BFEA-962A54917A0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897" y="2490697"/>
            <a:ext cx="9485263" cy="1370100"/>
          </a:xfrm>
        </p:spPr>
        <p:txBody>
          <a:bodyPr rtlCol="0"/>
          <a:lstStyle/>
          <a:p>
            <a:pPr marL="0" lvl="0" indent="0" rtl="0">
              <a:lnSpc>
                <a:spcPct val="60000"/>
              </a:lnSpc>
              <a:buNone/>
            </a:pPr>
            <a:r>
              <a:rPr lang="en-gb" sz="6600" b="1" i="1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EPPO</a:t>
            </a:r>
            <a:r>
              <a:rPr lang="en-gb" sz="6600" b="1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izmeklēšanas uzsākšana 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03C5E8-029F-4309-A61D-C0C171012F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45" y="5759162"/>
            <a:ext cx="6626742" cy="17143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040C0-58A0-4FE2-9EB6-3C3C7DF86E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485509"/>
            <a:ext cx="9708925" cy="1038493"/>
          </a:xfrm>
        </p:spPr>
        <p:txBody>
          <a:bodyPr rtlCol="0"/>
          <a:lstStyle/>
          <a:p>
            <a:pPr lvl="0" rtl="0"/>
            <a:r>
              <a:rPr lang="lv-lv" sz="4400" b="1"/>
              <a:t>Izmeklēšanas uzsākšanas sekas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C632DC-207F-435C-B796-8B7663C2D4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2829363"/>
            <a:ext cx="9708925" cy="2453838"/>
          </a:xfrm>
        </p:spPr>
        <p:txBody>
          <a:bodyPr rtlCol="0"/>
          <a:lstStyle/>
          <a:p>
            <a:pPr lvl="0" rtl="0">
              <a:buNone/>
            </a:pPr>
            <a:r>
              <a:rPr lang="lv-lv"/>
              <a:t>Saskaņā ar dažiem valsts tiesību aktiem: sākas daži izmeklēšanas termiņi</a:t>
            </a:r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9052722-FA17-43E9-882F-9F24E61A29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 rtlCol="0"/>
          <a:lstStyle/>
          <a:p>
            <a:pPr rtl="0"/>
            <a:fld id="{30823021-24C4-4F3C-9002-E6C2410D5093}" type="slidenum">
              <a:rPr lang="hu-HU" smtClean="0"/>
              <a:pPr/>
              <a:t>10</a:t>
            </a:fld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122854-C3B9-449A-82C2-380BE6CFEBF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840" y="524051"/>
            <a:ext cx="7597804" cy="998698"/>
          </a:xfrm>
        </p:spPr>
        <p:txBody>
          <a:bodyPr rtlCol="0"/>
          <a:lstStyle/>
          <a:p>
            <a:pPr lvl="0" rtl="0"/>
            <a:r>
              <a:rPr lang="lv-lv" sz="5400" b="1"/>
              <a:t>Ievads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14FC64-4AAD-4222-8BEA-39498E3033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840" y="2061725"/>
            <a:ext cx="10092644" cy="4463259"/>
          </a:xfrm>
        </p:spPr>
        <p:txBody>
          <a:bodyPr rtlCol="0"/>
          <a:lstStyle/>
          <a:p>
            <a:pPr lvl="0" rtl="0"/>
            <a:r>
              <a:rPr lang="lv-lv"/>
              <a:t>Noteikumi/principi</a:t>
            </a:r>
            <a:endParaRPr lang="it-IT" dirty="0"/>
          </a:p>
          <a:p>
            <a:pPr lvl="0" rtl="0"/>
            <a:r>
              <a:rPr lang="lv-lv"/>
              <a:t>24. panta 24. panta 6. un 7. punkts – informācijas ziņošana </a:t>
            </a:r>
            <a:r>
              <a:rPr lang="en-gb" i="1"/>
              <a:t>EPPO </a:t>
            </a:r>
            <a:r>
              <a:rPr lang="en-gb"/>
              <a:t>un informācijas apstrāde</a:t>
            </a:r>
          </a:p>
          <a:p>
            <a:pPr lvl="0" rtl="0"/>
            <a:r>
              <a:rPr lang="lv-lv"/>
              <a:t>25. pants  – kompetences īstenošana</a:t>
            </a:r>
            <a:endParaRPr lang="it-IT" dirty="0"/>
          </a:p>
          <a:p>
            <a:pPr lvl="0" rtl="0"/>
            <a:r>
              <a:rPr lang="lv-lv"/>
              <a:t>26. pants  – izmeklēšanas uzsākšana</a:t>
            </a:r>
            <a:endParaRPr lang="it-IT" dirty="0"/>
          </a:p>
          <a:p>
            <a:pPr lvl="0" rtl="0"/>
            <a:r>
              <a:rPr lang="lv-lv"/>
              <a:t>26. pants  – lietu sadale</a:t>
            </a:r>
          </a:p>
          <a:p>
            <a:pPr lvl="0" rtl="0"/>
            <a:r>
              <a:rPr lang="lv-lv"/>
              <a:t>44.– 46. pants  – lietu pārvaldības sistēma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30B3C26-4752-4700-B2A6-2A6FED71862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 rtlCol="0"/>
          <a:lstStyle/>
          <a:p>
            <a:pPr rtl="0"/>
            <a:fld id="{30823021-24C4-4F3C-9002-E6C2410D5093}" type="slidenum">
              <a:rPr lang="hu-HU" smtClean="0"/>
              <a:pPr/>
              <a:t>2</a:t>
            </a:fld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D216DD-5CBF-40B1-89E2-A3789ECE79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433727"/>
            <a:ext cx="7247945" cy="976158"/>
          </a:xfrm>
        </p:spPr>
        <p:txBody>
          <a:bodyPr rtlCol="0"/>
          <a:lstStyle/>
          <a:p>
            <a:pPr lvl="0" rtl="0"/>
            <a:r>
              <a:rPr lang="lv-lv" sz="5400" b="1"/>
              <a:t>Uzsākšanas process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FC0FBF-13F1-42CA-82EF-B306212E8E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8" y="2061725"/>
            <a:ext cx="10533010" cy="4576142"/>
          </a:xfrm>
        </p:spPr>
        <p:txBody>
          <a:bodyPr rtlCol="0"/>
          <a:lstStyle/>
          <a:p>
            <a:pPr lvl="0" rtl="0"/>
            <a:r>
              <a:rPr lang="en-gb" i="1" dirty="0"/>
              <a:t>EPPO</a:t>
            </a:r>
            <a:r>
              <a:rPr lang="en-gb" dirty="0"/>
              <a:t> </a:t>
            </a:r>
            <a:r>
              <a:rPr lang="en-gb" dirty="0" err="1"/>
              <a:t>saņem</a:t>
            </a:r>
            <a:r>
              <a:rPr lang="en-gb" dirty="0"/>
              <a:t> </a:t>
            </a:r>
            <a:r>
              <a:rPr lang="en-gb" dirty="0" err="1"/>
              <a:t>informāciju</a:t>
            </a:r>
            <a:r>
              <a:rPr lang="en-gb" dirty="0"/>
              <a:t> no ES </a:t>
            </a:r>
            <a:r>
              <a:rPr lang="en-gb" dirty="0" err="1"/>
              <a:t>struktūrām</a:t>
            </a:r>
            <a:r>
              <a:rPr lang="en-gb" dirty="0"/>
              <a:t> </a:t>
            </a:r>
            <a:r>
              <a:rPr lang="en-gb" dirty="0" err="1"/>
              <a:t>vai</a:t>
            </a:r>
            <a:r>
              <a:rPr lang="en-gb" dirty="0"/>
              <a:t> </a:t>
            </a:r>
            <a:r>
              <a:rPr lang="en-gb" dirty="0" err="1"/>
              <a:t>valsts</a:t>
            </a:r>
            <a:r>
              <a:rPr lang="en-gb" dirty="0"/>
              <a:t> </a:t>
            </a:r>
            <a:r>
              <a:rPr lang="en-gb" dirty="0" err="1"/>
              <a:t>iestādēm</a:t>
            </a:r>
            <a:r>
              <a:rPr lang="en-gb" dirty="0"/>
              <a:t> (24. </a:t>
            </a:r>
            <a:r>
              <a:rPr lang="en-gb" dirty="0" err="1"/>
              <a:t>panta</a:t>
            </a:r>
            <a:r>
              <a:rPr lang="en-gb" dirty="0"/>
              <a:t> 1.–5. </a:t>
            </a:r>
            <a:r>
              <a:rPr lang="en-gb" dirty="0" err="1"/>
              <a:t>punkts</a:t>
            </a:r>
            <a:r>
              <a:rPr lang="en-gb" dirty="0"/>
              <a:t>)</a:t>
            </a:r>
          </a:p>
          <a:p>
            <a:pPr lvl="0" rtl="0"/>
            <a:r>
              <a:rPr lang="lv-lv" dirty="0"/>
              <a:t>Informācijas reģistrēšana (lietu pārvaldības sistēma) – 24. panta 6. punkts</a:t>
            </a:r>
          </a:p>
          <a:p>
            <a:pPr lvl="0" rtl="0"/>
            <a:r>
              <a:rPr lang="lv-lv" dirty="0"/>
              <a:t>Informācijas pārbaude Ir divas iespējas: (24. punkta 6. punkts): divas iespējas:</a:t>
            </a:r>
          </a:p>
          <a:p>
            <a:pPr lvl="0" rtl="0">
              <a:buNone/>
            </a:pPr>
            <a:r>
              <a:rPr lang="lv-lv" dirty="0"/>
              <a:t>a) nav pamata sākt izmeklēšanu ( 24. panta 7. punkts)</a:t>
            </a:r>
          </a:p>
          <a:p>
            <a:pPr lvl="0" rtl="0">
              <a:buNone/>
            </a:pPr>
            <a:r>
              <a:rPr lang="lv-lv" dirty="0"/>
              <a:t>b) izmeklēšanas sākšana ( 26. panta 1. punkts)</a:t>
            </a:r>
          </a:p>
          <a:p>
            <a:pPr lvl="0" rtl="0"/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1F6A58C-615B-47B7-B88C-7E2BD812A7B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 rtlCol="0"/>
          <a:lstStyle/>
          <a:p>
            <a:pPr rtl="0"/>
            <a:fld id="{30823021-24C4-4F3C-9002-E6C2410D5093}" type="slidenum">
              <a:rPr lang="hu-HU" smtClean="0"/>
              <a:pPr/>
              <a:t>3</a:t>
            </a:fld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5948EF-48EF-4477-96BA-8C3FE729B6B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1786" y="516398"/>
            <a:ext cx="7779056" cy="1041465"/>
          </a:xfrm>
        </p:spPr>
        <p:txBody>
          <a:bodyPr rtlCol="0"/>
          <a:lstStyle/>
          <a:p>
            <a:pPr lvl="0" rtl="0"/>
            <a:r>
              <a:rPr lang="lv-lv" sz="4900" b="1"/>
              <a:t>Informācijas reģistrēšana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782677-4DA9-4B4D-BD08-B3C6494B115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1786" y="2135937"/>
            <a:ext cx="10161013" cy="4411623"/>
          </a:xfrm>
        </p:spPr>
        <p:txBody>
          <a:bodyPr rtlCol="0"/>
          <a:lstStyle/>
          <a:p>
            <a:pPr lvl="0" rtl="0"/>
            <a:r>
              <a:rPr lang="lv-lv" sz="3600"/>
              <a:t>Lietu pārvaldības sistēmā –  44. panta 4. punkts</a:t>
            </a:r>
          </a:p>
          <a:p>
            <a:pPr lvl="0" rtl="0"/>
            <a:r>
              <a:rPr lang="lv-lv" sz="3600"/>
              <a:t>Reglamenta nozīme attiecībā uz lietu pārvaldības sistēmas struktūru un organizāciju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36ED714-DA00-4118-8FC7-893159EA1174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 rtlCol="0"/>
          <a:lstStyle/>
          <a:p>
            <a:pPr rtl="0"/>
            <a:fld id="{30823021-24C4-4F3C-9002-E6C2410D5093}" type="slidenum">
              <a:rPr lang="hu-HU" smtClean="0"/>
              <a:pPr/>
              <a:t>4</a:t>
            </a:fld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CA6F00-AE6C-4DC4-9A0D-E790A769C4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01032" y="592988"/>
            <a:ext cx="8690805" cy="1055181"/>
          </a:xfrm>
        </p:spPr>
        <p:txBody>
          <a:bodyPr rtlCol="0"/>
          <a:lstStyle/>
          <a:p>
            <a:pPr lvl="0" rtl="0"/>
            <a:r>
              <a:rPr lang="lv-lv" b="1"/>
              <a:t>Informācijas pārbaude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9275DA-2012-41FF-9917-63D7B4895AD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1032" y="2152031"/>
            <a:ext cx="10420118" cy="4282638"/>
          </a:xfrm>
        </p:spPr>
        <p:txBody>
          <a:bodyPr rtlCol="0"/>
          <a:lstStyle/>
          <a:p>
            <a:pPr lvl="0" rtl="0"/>
            <a:r>
              <a:rPr lang="lv-lv"/>
              <a:t>24. panta 6. punkts: balstoties uz reglamentu</a:t>
            </a:r>
          </a:p>
          <a:p>
            <a:pPr lvl="0" rtl="0"/>
            <a:r>
              <a:rPr lang="lv-lv"/>
              <a:t>Mērķis: pārbaudē izvērtē, vai, balstoties uz informāciju, kas sniegta saskaņā ar 1. un 2. pantu, ir pamats sākt izmeklēšanu vai īstenot pārņemšanas tiesības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47366F0-FA48-40A3-9753-A5079BF49D27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 rtlCol="0"/>
          <a:lstStyle/>
          <a:p>
            <a:pPr rtl="0"/>
            <a:fld id="{30823021-24C4-4F3C-9002-E6C2410D5093}" type="slidenum">
              <a:rPr lang="hu-HU" smtClean="0"/>
              <a:pPr/>
              <a:t>5</a:t>
            </a:fld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21601-F199-49E8-A7EC-0532CAFC521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620978"/>
            <a:ext cx="7518873" cy="1027200"/>
          </a:xfrm>
        </p:spPr>
        <p:txBody>
          <a:bodyPr rtlCol="0"/>
          <a:lstStyle/>
          <a:p>
            <a:pPr lvl="0" rtl="0"/>
            <a:r>
              <a:rPr lang="lv-lv" sz="4900" b="1"/>
              <a:t>Pārbaudes rezultāti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CFF813-A4E2-4D1C-AE0C-96A2140C791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1993986"/>
            <a:ext cx="10386258" cy="4440683"/>
          </a:xfrm>
        </p:spPr>
        <p:txBody>
          <a:bodyPr rtlCol="0"/>
          <a:lstStyle/>
          <a:p>
            <a:pPr lvl="0" rtl="0"/>
            <a:r>
              <a:rPr lang="lv-lv"/>
              <a:t>24. panta 7. punkts: nav pamata sākt izmeklēšanu vai īstenot pārņemšanas tiesības</a:t>
            </a:r>
            <a:endParaRPr lang="it-IT" dirty="0"/>
          </a:p>
          <a:p>
            <a:pPr lvl="0" rtl="0"/>
            <a:r>
              <a:rPr lang="lv-lv"/>
              <a:t>Pienākumi: iemeslus norāda lietu pārvaldības sistēmā</a:t>
            </a:r>
          </a:p>
          <a:p>
            <a:pPr lvl="0" rtl="0"/>
            <a:r>
              <a:rPr lang="lv-lv"/>
              <a:t>Pienākumi: informācija iestādēm vai personām, kas ziņoja par noziedzīgo rīcību</a:t>
            </a:r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B87A1F3-909B-4C8E-B966-5D1DE030DFF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 rtlCol="0"/>
          <a:lstStyle/>
          <a:p>
            <a:pPr rtl="0"/>
            <a:fld id="{30823021-24C4-4F3C-9002-E6C2410D5093}" type="slidenum">
              <a:rPr lang="hu-HU" smtClean="0"/>
              <a:pPr/>
              <a:t>6</a:t>
            </a:fld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295B87-E3C5-4859-A952-4B7FB24F828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547835"/>
            <a:ext cx="8139769" cy="1055181"/>
          </a:xfrm>
        </p:spPr>
        <p:txBody>
          <a:bodyPr rtlCol="0"/>
          <a:lstStyle/>
          <a:p>
            <a:pPr lvl="0" rtl="0"/>
            <a:r>
              <a:rPr lang="lv-lv" b="1"/>
              <a:t>Pārbaudes rezultāti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D0D19E-83DC-4060-B18C-1D8D87E3390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8" y="2073008"/>
            <a:ext cx="10363672" cy="4305214"/>
          </a:xfrm>
        </p:spPr>
        <p:txBody>
          <a:bodyPr rtlCol="0"/>
          <a:lstStyle/>
          <a:p>
            <a:pPr lvl="0" rtl="0"/>
            <a:r>
              <a:rPr lang="lv-lv"/>
              <a:t>26. panta 1. punkts: izmeklēšanas uzsākšana</a:t>
            </a:r>
            <a:endParaRPr lang="it-IT" dirty="0"/>
          </a:p>
          <a:p>
            <a:pPr lvl="0" rtl="0"/>
            <a:r>
              <a:rPr lang="lv-lv"/>
              <a:t>Prasības: ir pamatots iemesls uzskatīt, ka tiek vai ir ticis izdarīts nodarījums, kas ir </a:t>
            </a:r>
            <a:r>
              <a:rPr lang="en-gb" i="1"/>
              <a:t>EPPO </a:t>
            </a:r>
            <a:r>
              <a:rPr lang="en-gb"/>
              <a:t>kompetencē</a:t>
            </a:r>
          </a:p>
          <a:p>
            <a:pPr lvl="0" rtl="0"/>
            <a:r>
              <a:rPr lang="lv-lv"/>
              <a:t>Juridiskais pamats: noteikumi un valsts tiesību akti</a:t>
            </a:r>
          </a:p>
          <a:p>
            <a:pPr lvl="0" rtl="0"/>
            <a:r>
              <a:rPr lang="lv-lv"/>
              <a:t>Kurš: EDP dalībvalstī, kuras kompetencē saskaņā ar tās valsts tiesību aktiem ir minētais nodarījums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775642C-98B8-42F6-ABC0-1010EF13553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 rtlCol="0"/>
          <a:lstStyle/>
          <a:p>
            <a:pPr rtl="0"/>
            <a:fld id="{30823021-24C4-4F3C-9002-E6C2410D5093}" type="slidenum">
              <a:rPr lang="hu-HU" smtClean="0"/>
              <a:pPr/>
              <a:t>7</a:t>
            </a:fld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6E0007-B4BC-46D8-9653-96C0E611AE1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55879" y="547835"/>
            <a:ext cx="9754078" cy="1111626"/>
          </a:xfrm>
        </p:spPr>
        <p:txBody>
          <a:bodyPr rtlCol="0"/>
          <a:lstStyle/>
          <a:p>
            <a:pPr lvl="0" rtl="0"/>
            <a:r>
              <a:rPr lang="lv-lv" sz="4400" b="1"/>
              <a:t>Izmeklēšanas uzsākšana: pienākumi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4A72FF-C836-40C4-92F1-37F081A9A2B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55879" y="2061725"/>
            <a:ext cx="10566879" cy="4282638"/>
          </a:xfrm>
        </p:spPr>
        <p:txBody>
          <a:bodyPr rtlCol="0"/>
          <a:lstStyle/>
          <a:p>
            <a:pPr lvl="0" rtl="0"/>
            <a:r>
              <a:rPr lang="lv-lv"/>
              <a:t>EDP atzīmē lēmumu par izmeklēšanas uzsākšanu lietu pārvaldības sistēmā</a:t>
            </a:r>
          </a:p>
          <a:p>
            <a:pPr lvl="0" rtl="0"/>
            <a:r>
              <a:rPr lang="lv-lv"/>
              <a:t>EDP informē iestādes, kas ziņoja par noziedzīgu rīcību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934E0D6-67E5-4FB6-8780-82F36796205F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 rtlCol="0"/>
          <a:lstStyle/>
          <a:p>
            <a:pPr rtl="0"/>
            <a:fld id="{30823021-24C4-4F3C-9002-E6C2410D5093}" type="slidenum">
              <a:rPr lang="hu-HU" smtClean="0"/>
              <a:pPr/>
              <a:t>8</a:t>
            </a:fld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3AC4FD-8C6E-403B-97F0-772D2EE7515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46185" y="401613"/>
            <a:ext cx="10081452" cy="1167533"/>
          </a:xfrm>
        </p:spPr>
        <p:txBody>
          <a:bodyPr rtlCol="0">
            <a:noAutofit/>
          </a:bodyPr>
          <a:lstStyle/>
          <a:p>
            <a:pPr lvl="0" rtl="0"/>
            <a:r>
              <a:rPr lang="lv-lv" sz="4800" b="1"/>
              <a:t>Izmeklēšanas uzsākšana: citi veidi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2637B2-FECF-40E2-8892-866B0FB3E9A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46185" y="2163324"/>
            <a:ext cx="10307235" cy="4147169"/>
          </a:xfrm>
        </p:spPr>
        <p:txBody>
          <a:bodyPr rtlCol="0"/>
          <a:lstStyle/>
          <a:p>
            <a:pPr lvl="0" rtl="0"/>
            <a:r>
              <a:rPr lang="lv-lv"/>
              <a:t>26. panta 3. punkts</a:t>
            </a:r>
          </a:p>
          <a:p>
            <a:pPr lvl="0" rtl="0">
              <a:buNone/>
            </a:pPr>
            <a:r>
              <a:rPr lang="lv-lv"/>
              <a:t>ja Eiropas deleģētais prokurors nav uzsācis izmeklēšanu, Pastāvīgā palāta, kurai lieta piešķirta, ievērojot 1. punktā izklāstītos nosacījumus, uzdod Eiropas deleģētajam prokuroram uzsākt izmeklēšanu.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6725D9E-57DD-43AE-AB61-2ADC776B0741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 rtlCol="0"/>
          <a:lstStyle/>
          <a:p>
            <a:pPr rtl="0"/>
            <a:fld id="{30823021-24C4-4F3C-9002-E6C2410D5093}" type="slidenum">
              <a:rPr lang="hu-HU" smtClean="0"/>
              <a:pPr/>
              <a:t>9</a:t>
            </a:fld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0</TotalTime>
  <Words>386</Words>
  <Application>Microsoft Office PowerPoint</Application>
  <PresentationFormat>Custom</PresentationFormat>
  <Paragraphs>62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Liberation Sans</vt:lpstr>
      <vt:lpstr>Liberation Serif</vt:lpstr>
      <vt:lpstr>Arial</vt:lpstr>
      <vt:lpstr>Calibri</vt:lpstr>
      <vt:lpstr>Calibri Light</vt:lpstr>
      <vt:lpstr>Predefinito</vt:lpstr>
      <vt:lpstr>PowerPoint Presentation</vt:lpstr>
      <vt:lpstr>Ievads</vt:lpstr>
      <vt:lpstr>Uzsākšanas process</vt:lpstr>
      <vt:lpstr>Informācijas reģistrēšana</vt:lpstr>
      <vt:lpstr>Informācijas pārbaude</vt:lpstr>
      <vt:lpstr>Pārbaudes rezultāti</vt:lpstr>
      <vt:lpstr>Pārbaudes rezultāti</vt:lpstr>
      <vt:lpstr>Izmeklēšanas uzsākšana: pienākumi</vt:lpstr>
      <vt:lpstr>Izmeklēšanas uzsākšana: citi veidi</vt:lpstr>
      <vt:lpstr>Izmeklēšanas uzsākšanas sekas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PIF Directive and particularities regarding its implementation in the Member States</dc:title>
  <cp:lastModifiedBy>Paula Ivanovaite</cp:lastModifiedBy>
  <cp:revision>72</cp:revision>
  <dcterms:created xsi:type="dcterms:W3CDTF">2018-09-15T11:59:51Z</dcterms:created>
  <dcterms:modified xsi:type="dcterms:W3CDTF">2022-02-21T13:50:21Z</dcterms:modified>
</cp:coreProperties>
</file>